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468" r:id="rId2"/>
    <p:sldId id="503" r:id="rId3"/>
    <p:sldId id="499" r:id="rId4"/>
    <p:sldId id="504" r:id="rId5"/>
    <p:sldId id="502" r:id="rId6"/>
    <p:sldId id="508" r:id="rId7"/>
    <p:sldId id="509" r:id="rId8"/>
    <p:sldId id="511" r:id="rId9"/>
    <p:sldId id="513" r:id="rId10"/>
    <p:sldId id="505" r:id="rId11"/>
    <p:sldId id="264" r:id="rId1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B6D333-167D-C299-20AA-DBDFD5BB82C9}" v="411" dt="2024-06-15T16:29:26.631"/>
    <p1510:client id="{6FE5F8F8-C086-338F-51EA-921D94CDFC1F}" v="2494" dt="2024-06-15T17:10:49.077"/>
    <p1510:client id="{D0317641-CB0E-C1AF-AA00-1EFED3178C2D}" v="4834" dt="2024-06-15T16:24:13.888"/>
    <p1510:client id="{DE21B44E-7F57-AD5E-C502-649CB29328BF}" v="149" dt="2024-06-15T17:36:20.6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86369"/>
  </p:normalViewPr>
  <p:slideViewPr>
    <p:cSldViewPr snapToGrid="0">
      <p:cViewPr varScale="1">
        <p:scale>
          <a:sx n="65" d="100"/>
          <a:sy n="65" d="100"/>
        </p:scale>
        <p:origin x="636"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15/06/2024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15/06/2024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15/06/2024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15/06/2024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12906" y="2761817"/>
            <a:ext cx="6453678" cy="923330"/>
          </a:xfrm>
          <a:prstGeom prst="rect">
            <a:avLst/>
          </a:prstGeom>
          <a:noFill/>
        </p:spPr>
        <p:txBody>
          <a:bodyPr wrap="square" lIns="91440" tIns="45720" rIns="91440" bIns="45720" rtlCol="0" anchor="t">
            <a:spAutoFit/>
          </a:bodyPr>
          <a:lstStyle/>
          <a:p>
            <a:r>
              <a:rPr lang="es-ES" sz="5400" b="1" dirty="0">
                <a:solidFill>
                  <a:schemeClr val="tx1">
                    <a:lumMod val="75000"/>
                    <a:lumOff val="25000"/>
                  </a:schemeClr>
                </a:solidFill>
                <a:latin typeface="Work Sans"/>
              </a:rPr>
              <a:t>Parkea</a:t>
            </a:r>
            <a:r>
              <a:rPr lang="es-ES" sz="5400" b="1" i="1" dirty="0">
                <a:solidFill>
                  <a:schemeClr val="tx1">
                    <a:lumMod val="75000"/>
                    <a:lumOff val="25000"/>
                  </a:schemeClr>
                </a:solidFill>
                <a:latin typeface="Work Sans"/>
              </a:rPr>
              <a:t>T</a:t>
            </a:r>
            <a:r>
              <a:rPr lang="es-ES" sz="5400" b="1" dirty="0">
                <a:solidFill>
                  <a:schemeClr val="tx1">
                    <a:lumMod val="75000"/>
                    <a:lumOff val="25000"/>
                  </a:schemeClr>
                </a:solidFill>
                <a:latin typeface="Work Sans"/>
              </a:rPr>
              <a:t>ec</a:t>
            </a:r>
            <a:endParaRPr lang="es-ES" sz="4000" b="1" dirty="0">
              <a:solidFill>
                <a:schemeClr val="tx1">
                  <a:lumMod val="75000"/>
                  <a:lumOff val="25000"/>
                </a:schemeClr>
              </a:solidFill>
              <a:latin typeface="Work Sans" pitchFamily="2" charset="77"/>
            </a:endParaRPr>
          </a:p>
        </p:txBody>
      </p:sp>
      <p:sp>
        <p:nvSpPr>
          <p:cNvPr id="3" name="CuadroTexto 2">
            <a:extLst>
              <a:ext uri="{FF2B5EF4-FFF2-40B4-BE49-F238E27FC236}">
                <a16:creationId xmlns:a16="http://schemas.microsoft.com/office/drawing/2014/main" id="{8FBDEB08-DE5A-B0C2-B0FE-954002411545}"/>
              </a:ext>
            </a:extLst>
          </p:cNvPr>
          <p:cNvSpPr txBox="1">
            <a:spLocks/>
          </p:cNvSpPr>
          <p:nvPr/>
        </p:nvSpPr>
        <p:spPr>
          <a:xfrm>
            <a:off x="6494754" y="2761817"/>
            <a:ext cx="2001545" cy="1334363"/>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Sistema</a:t>
            </a:r>
            <a:endParaRPr lang="es-CO" sz="1600" dirty="0">
              <a:latin typeface="Work Sans Light" pitchFamily="2" charset="77"/>
            </a:endParaRPr>
          </a:p>
        </p:txBody>
      </p:sp>
      <p:pic>
        <p:nvPicPr>
          <p:cNvPr id="1028" name="Picture 4" descr="▷ DESCARGAR LOGO SENA - Historia y Significado del Logo">
            <a:extLst>
              <a:ext uri="{FF2B5EF4-FFF2-40B4-BE49-F238E27FC236}">
                <a16:creationId xmlns:a16="http://schemas.microsoft.com/office/drawing/2014/main" id="{D56F149D-AB14-453E-92F1-34DDBA157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6772" y="2358958"/>
            <a:ext cx="2083381"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031325"/>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Servidor Local</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67545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3116381"/>
            <a:ext cx="3854368" cy="523220"/>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472221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5219739"/>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568215"/>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a:t>
            </a:r>
            <a:r>
              <a:rPr lang="es-MX" sz="1400">
                <a:latin typeface="Work Sans Light" pitchFamily="2" charset="77"/>
              </a:rPr>
              <a:t>Web – Servidor </a:t>
            </a:r>
            <a:r>
              <a:rPr lang="es-MX" sz="1400" dirty="0">
                <a:latin typeface="Work Sans Light" pitchFamily="2" charset="77"/>
              </a:rPr>
              <a:t>Externo</a:t>
            </a:r>
          </a:p>
        </p:txBody>
      </p:sp>
      <p:pic>
        <p:nvPicPr>
          <p:cNvPr id="26" name="Picture 2" descr="▷ DESCARGAR LOGO SENA - Historia y Significado del Logo">
            <a:extLst>
              <a:ext uri="{FF2B5EF4-FFF2-40B4-BE49-F238E27FC236}">
                <a16:creationId xmlns:a16="http://schemas.microsoft.com/office/drawing/2014/main" id="{AB774DC4-0DEB-48C0-83AD-E29C9825C1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7590" y="428715"/>
            <a:ext cx="721873" cy="67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109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1703767" y="675443"/>
            <a:ext cx="8442182" cy="2308324"/>
          </a:xfrm>
          <a:prstGeom prst="rect">
            <a:avLst/>
          </a:prstGeom>
          <a:noFill/>
        </p:spPr>
        <p:txBody>
          <a:bodyPr wrap="square" rtlCol="0">
            <a:spAutoFit/>
          </a:bodyPr>
          <a:lstStyle/>
          <a:p>
            <a:pPr algn="ctr"/>
            <a:r>
              <a:rPr lang="es-CO" sz="7200" dirty="0">
                <a:solidFill>
                  <a:schemeClr val="bg1"/>
                </a:solidFill>
                <a:effectLst>
                  <a:outerShdw blurRad="38100" dist="38100" dir="2700000" algn="tl">
                    <a:srgbClr val="000000">
                      <a:alpha val="43137"/>
                    </a:srgbClr>
                  </a:outerShdw>
                </a:effectLst>
                <a:latin typeface="Work Sans Light" pitchFamily="2" charset="77"/>
              </a:rPr>
              <a:t>Sistema de gestión de parqueadero</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830997"/>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Garnica Carrillo Juan Andrés</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Rodríguez Ramos Yamid Esteban </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Lugo Tique Felipe </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148287" y="674749"/>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45797" y="355428"/>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145896" y="1411948"/>
            <a:ext cx="3854368" cy="2554545"/>
          </a:xfrm>
          <a:prstGeom prst="rect">
            <a:avLst/>
          </a:prstGeom>
          <a:noFill/>
        </p:spPr>
        <p:txBody>
          <a:bodyPr wrap="square" lIns="91440" tIns="45720" rIns="91440" bIns="45720" rtlCol="0" anchor="t">
            <a:spAutoFit/>
          </a:bodyPr>
          <a:lstStyle/>
          <a:p>
            <a:r>
              <a:rPr lang="es-ES" sz="1600" dirty="0">
                <a:latin typeface="Work Sans Light"/>
              </a:rPr>
              <a:t>Uno de los servicios que ofrece el SENA de apoyo al aprendiz es el uso de parqueadero, para agilizar el adquirir el permiso, la gestión de carnet y distribución de espacio en el uso, se plantea </a:t>
            </a:r>
            <a:r>
              <a:rPr lang="es-ES" sz="1600" dirty="0" err="1">
                <a:latin typeface="Work Sans Light"/>
              </a:rPr>
              <a:t>ParqueaTec</a:t>
            </a:r>
            <a:r>
              <a:rPr lang="es-ES" sz="1600" dirty="0">
                <a:latin typeface="Work Sans Light"/>
              </a:rPr>
              <a:t> una herramienta software capaz de sistematizar estos procesos.</a:t>
            </a:r>
          </a:p>
          <a:p>
            <a:endParaRPr lang="es-ES" sz="1600" dirty="0">
              <a:latin typeface="Work Sans Light"/>
            </a:endParaRPr>
          </a:p>
          <a:p>
            <a:endParaRPr lang="es-ES" sz="1600" dirty="0">
              <a:latin typeface="Work Sans Light"/>
            </a:endParaRP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Nombre del Proyecto</a:t>
            </a:r>
          </a:p>
        </p:txBody>
      </p:sp>
      <p:sp>
        <p:nvSpPr>
          <p:cNvPr id="2" name="CuadroTexto 1">
            <a:extLst>
              <a:ext uri="{FF2B5EF4-FFF2-40B4-BE49-F238E27FC236}">
                <a16:creationId xmlns:a16="http://schemas.microsoft.com/office/drawing/2014/main" id="{72D24723-360A-B357-B421-17CF33D4C0B4}"/>
              </a:ext>
            </a:extLst>
          </p:cNvPr>
          <p:cNvSpPr txBox="1">
            <a:spLocks/>
          </p:cNvSpPr>
          <p:nvPr/>
        </p:nvSpPr>
        <p:spPr>
          <a:xfrm>
            <a:off x="1263775" y="3237807"/>
            <a:ext cx="2001545" cy="1334363"/>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Sistema</a:t>
            </a:r>
            <a:endParaRPr lang="es-CO" sz="1600" dirty="0">
              <a:latin typeface="Work Sans Light" pitchFamily="2" charset="77"/>
            </a:endParaRP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2050" name="Picture 2" descr="▷ DESCARGAR LOGO SENA - Historia y Significado del Logo">
            <a:extLst>
              <a:ext uri="{FF2B5EF4-FFF2-40B4-BE49-F238E27FC236}">
                <a16:creationId xmlns:a16="http://schemas.microsoft.com/office/drawing/2014/main" id="{B38E22A7-51CB-4094-AAB6-15E8CE4CC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0748" y="3008107"/>
            <a:ext cx="1777731" cy="1673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427809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s-MX" sz="1600" dirty="0">
                <a:latin typeface="Work Sans Light" pitchFamily="2" charset="77"/>
              </a:rPr>
              <a:t>El Servicio Nacional de Aprendizaje (SENA), ofrece formación gratuita a millones de colombiano que se benefician con programas técnicos, tecnológicos y complementario enfocados en el desarrollo económico, científico, y social del país, entrando a fortalecer las actividades productivas de las empresas y de la industria´, para obtener mejor competitividad y mayores resultados en los diferentes mercados. Cuenta con diferentes sedes distribuidas por toda Colombia, y las cuales 15 están ubicadas en Bogotá, una de ellas es el complejo sur ubicada en </a:t>
            </a:r>
            <a:r>
              <a:rPr lang="es-MX" sz="1600" b="0" i="0" dirty="0">
                <a:effectLst/>
                <a:latin typeface="arial" panose="020B0604020202020204" pitchFamily="34" charset="0"/>
              </a:rPr>
              <a:t>Ave Cra 30 #17-28.</a:t>
            </a:r>
          </a:p>
          <a:p>
            <a:pPr marL="285750" indent="-285750">
              <a:buFont typeface="Arial" panose="020B0604020202020204" pitchFamily="34" charset="0"/>
              <a:buChar char="•"/>
            </a:pPr>
            <a:r>
              <a:rPr lang="es-MX" sz="1600" dirty="0">
                <a:latin typeface="Work Sans Light"/>
              </a:rPr>
              <a:t>El Sena cuenta con diferentes procesos de apoyo, el área de en el cual vamos a intervenir se enfocar es en el servicio de parqueadero que ofrece la institución para aprendices.</a:t>
            </a:r>
          </a:p>
          <a:p>
            <a:pPr marL="285750" indent="-285750">
              <a:buFont typeface="Arial" panose="020B0604020202020204" pitchFamily="34" charset="0"/>
              <a:buChar char="•"/>
            </a:pPr>
            <a:r>
              <a:rPr lang="es-CO" sz="1600" dirty="0">
                <a:latin typeface="Work Sans Light"/>
                <a:ea typeface="Calibri"/>
                <a:cs typeface="Calibri"/>
              </a:rPr>
              <a:t>En la entrevista dirigida a los encargados de gestionar el parqueadero de la institución, se menciona la inconformidad de gestionar los permisos manualmente, ya que presenta inconvenientes con la documentación, al no tener una base de datos donde almacenarse, genera pérdidas de documentos y demora en la gestión, además se menciona que no es un </a:t>
            </a:r>
            <a:r>
              <a:rPr lang="es-CO" sz="1600">
                <a:latin typeface="Work Sans Light"/>
                <a:ea typeface="Calibri"/>
                <a:cs typeface="Calibri"/>
              </a:rPr>
              <a:t>método</a:t>
            </a:r>
            <a:r>
              <a:rPr lang="es-CO" sz="1600" dirty="0">
                <a:latin typeface="Work Sans Light"/>
                <a:ea typeface="Calibri"/>
                <a:cs typeface="Calibri"/>
              </a:rPr>
              <a:t> totalmente seguro al momento inspeccionar los aprendices y vehículos registrados en el sistema.</a:t>
            </a:r>
          </a:p>
          <a:p>
            <a:pPr marL="285750" indent="-285750">
              <a:buFont typeface="Arial" panose="020B0604020202020204" pitchFamily="34" charset="0"/>
              <a:buChar char="•"/>
            </a:pPr>
            <a:r>
              <a:rPr lang="es-CO" sz="1600" dirty="0">
                <a:latin typeface="Work Sans Light"/>
                <a:ea typeface="Calibri"/>
                <a:cs typeface="Calibri"/>
              </a:rPr>
              <a:t>Por otro lado, tampoco cuenta con un sistema de registro de entra y salida de los vehículos, generando inconvenientes al asignar un lugar de parqueo a todos los aprendices, ya que este no tiene un tope de capacidad ni espacios de parqueó establecidos, dificultando la verificación y comparación de la placa o serial de los vehículos registrados en el sistema.</a:t>
            </a:r>
          </a:p>
        </p:txBody>
      </p:sp>
      <p:pic>
        <p:nvPicPr>
          <p:cNvPr id="3074" name="Picture 2" descr="▷ DESCARGAR LOGO SENA - Historia y Significado del Logo">
            <a:extLst>
              <a:ext uri="{FF2B5EF4-FFF2-40B4-BE49-F238E27FC236}">
                <a16:creationId xmlns:a16="http://schemas.microsoft.com/office/drawing/2014/main" id="{94450E16-7CCB-479F-87CE-703874648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2155" y="433557"/>
            <a:ext cx="721873" cy="67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286827"/>
            <a:ext cx="5042916" cy="1323439"/>
          </a:xfrm>
          <a:prstGeom prst="rect">
            <a:avLst/>
          </a:prstGeom>
          <a:noFill/>
        </p:spPr>
        <p:txBody>
          <a:bodyPr wrap="square" lIns="91440" tIns="45720" rIns="91440" bIns="45720" rtlCol="0" anchor="t">
            <a:spAutoFit/>
          </a:bodyPr>
          <a:lstStyle/>
          <a:p>
            <a:r>
              <a:rPr lang="es-CO" sz="1600" dirty="0">
                <a:latin typeface="Work Sans Light"/>
                <a:ea typeface="Calibri"/>
                <a:cs typeface="Calibri"/>
              </a:rPr>
              <a:t>Desarrollar un Sistema de información web para la optimización de la gestión del parqueadero SENA mediante la automatización de procesos como el control de acceso vehicular, registro de usuarios y administración de espacios.</a:t>
            </a:r>
            <a:endParaRPr lang="es-MX" sz="1600">
              <a:latin typeface="Work Sans Light"/>
              <a:ea typeface="Calibri"/>
              <a:cs typeface="Calibri"/>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a:blip r:embed="rId2"/>
          <a:stretch>
            <a:fillRect/>
          </a:stretch>
        </p:blipFill>
        <p:spPr>
          <a:xfrm>
            <a:off x="3657599" y="-68162"/>
            <a:ext cx="10491486"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5" y="28882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25630" cy="3385542"/>
          </a:xfrm>
          <a:prstGeom prst="rect">
            <a:avLst/>
          </a:prstGeom>
          <a:noFill/>
        </p:spPr>
        <p:txBody>
          <a:bodyPr wrap="square" lIns="91440" tIns="45720" rIns="91440" bIns="45720" rtlCol="0" anchor="t">
            <a:spAutoFit/>
          </a:bodyPr>
          <a:lstStyle/>
          <a:p>
            <a:pPr algn="just">
              <a:buFont typeface="Arial" panose="020B0604020202020204" pitchFamily="34" charset="0"/>
              <a:buChar char="•"/>
            </a:pPr>
            <a:endParaRPr lang="es-MX" sz="1600" dirty="0">
              <a:latin typeface="Work Sans Light"/>
            </a:endParaRPr>
          </a:p>
          <a:p>
            <a:pPr algn="just">
              <a:buFont typeface="Arial" panose="020B0604020202020204" pitchFamily="34" charset="0"/>
              <a:buChar char="•"/>
            </a:pPr>
            <a:r>
              <a:rPr lang="es-CO" sz="1400" dirty="0">
                <a:latin typeface="Work Sans Light"/>
                <a:ea typeface="Calibri"/>
                <a:cs typeface="Calibri"/>
              </a:rPr>
              <a:t>Automatizar los procesos de registro, documentación del parqueadero SENA.</a:t>
            </a:r>
            <a:endParaRPr lang="es-MX" sz="1400">
              <a:latin typeface="Work Sans Light"/>
              <a:ea typeface="Calibri"/>
              <a:cs typeface="Calibri"/>
            </a:endParaRPr>
          </a:p>
          <a:p>
            <a:pPr algn="just">
              <a:buFont typeface="Arial" panose="020B0604020202020204" pitchFamily="34" charset="0"/>
              <a:buChar char="•"/>
            </a:pPr>
            <a:r>
              <a:rPr lang="es-CO" sz="1400" dirty="0">
                <a:latin typeface="Work Sans Light"/>
                <a:ea typeface="Calibri"/>
                <a:cs typeface="Calibri"/>
              </a:rPr>
              <a:t>Implementar un módulo para la validación de usuarios para el control de acceso vehicular dentro del parqueadero SENA.</a:t>
            </a:r>
            <a:endParaRPr lang="es-MX" sz="1400">
              <a:latin typeface="Work Sans Light"/>
              <a:ea typeface="Calibri"/>
              <a:cs typeface="Calibri"/>
            </a:endParaRPr>
          </a:p>
          <a:p>
            <a:pPr algn="just">
              <a:buFont typeface="Arial" panose="020B0604020202020204" pitchFamily="34" charset="0"/>
              <a:buChar char="•"/>
            </a:pPr>
            <a:r>
              <a:rPr lang="es-CO" sz="1400" dirty="0">
                <a:latin typeface="Work Sans Light"/>
                <a:ea typeface="Calibri"/>
                <a:cs typeface="Calibri"/>
              </a:rPr>
              <a:t>Asignar un código QR a cada aprendiz para su identificación.</a:t>
            </a:r>
            <a:endParaRPr lang="es-MX" sz="1400">
              <a:latin typeface="Work Sans Light"/>
              <a:ea typeface="Calibri"/>
              <a:cs typeface="Calibri"/>
            </a:endParaRPr>
          </a:p>
          <a:p>
            <a:pPr algn="just">
              <a:buFont typeface="Arial" panose="020B0604020202020204" pitchFamily="34" charset="0"/>
              <a:buChar char="•"/>
            </a:pPr>
            <a:r>
              <a:rPr lang="es-CO" sz="1400" dirty="0">
                <a:latin typeface="Work Sans Light"/>
                <a:ea typeface="Calibri"/>
                <a:cs typeface="Calibri"/>
              </a:rPr>
              <a:t>Gestionar el control de ingreso y salida del parqueadero mediante códigos QR.</a:t>
            </a:r>
            <a:endParaRPr lang="es-MX" sz="1400">
              <a:latin typeface="Work Sans Light"/>
              <a:ea typeface="Calibri"/>
              <a:cs typeface="Calibri"/>
            </a:endParaRPr>
          </a:p>
          <a:p>
            <a:pPr algn="just">
              <a:buFont typeface="Arial" panose="020B0604020202020204" pitchFamily="34" charset="0"/>
              <a:buChar char="•"/>
            </a:pPr>
            <a:r>
              <a:rPr lang="es-CO" sz="1400" dirty="0">
                <a:latin typeface="Work Sans Light"/>
                <a:ea typeface="Calibri"/>
                <a:cs typeface="Calibri"/>
              </a:rPr>
              <a:t>Optimizar la asignación de espacios dentro del parqueadero.</a:t>
            </a:r>
            <a:endParaRPr lang="es-MX" sz="1400">
              <a:latin typeface="Work Sans Light"/>
              <a:ea typeface="Calibri"/>
              <a:cs typeface="Calibri"/>
            </a:endParaRPr>
          </a:p>
          <a:p>
            <a:pPr algn="just">
              <a:buFont typeface="Arial" panose="020B0604020202020204" pitchFamily="34" charset="0"/>
              <a:buChar char="•"/>
            </a:pPr>
            <a:r>
              <a:rPr lang="es-CO" sz="1400" dirty="0">
                <a:latin typeface="Work Sans Light"/>
                <a:ea typeface="Calibri"/>
                <a:cs typeface="Calibri"/>
              </a:rPr>
              <a:t>Desarrollar una interfaz gráfica que sea de fácil acceso y adaptable a diferentes dispositivos.</a:t>
            </a:r>
            <a:endParaRPr lang="es-MX" sz="1400">
              <a:latin typeface="Work Sans Light"/>
              <a:ea typeface="Calibri"/>
              <a:cs typeface="Calibri"/>
            </a:endParaRPr>
          </a:p>
          <a:p>
            <a:endParaRPr lang="es-MX" sz="1600" dirty="0">
              <a:latin typeface="Work Sans Light" pitchFamily="2" charset="77"/>
            </a:endParaRPr>
          </a:p>
        </p:txBody>
      </p:sp>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5755422"/>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a:ea typeface="Calibri"/>
                <a:cs typeface="Calibri"/>
              </a:rPr>
              <a:t>Se propone el desarrollo de un Sistema de Información Web denominado ParqueaTec que sirva como herramienta software de apoyo al manejo y gestión del parqueadero de la institución SENA.</a:t>
            </a:r>
            <a:endParaRPr lang="es-MX" sz="1600" dirty="0">
              <a:latin typeface="Work Sans Light"/>
            </a:endParaRP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a:ea typeface="Calibri"/>
                <a:cs typeface="Calibri"/>
              </a:rPr>
              <a:t>El software se basa en gestionar las actividades que se presentan actualmente en el parqueadero de la institución, se apoyará los requerimientos de los encargados para la adquisición del permiso, como digitalizar los formularios, ya que no cuenta con un software que permita agilizar la documentación requerida durante el proceso. </a:t>
            </a:r>
            <a:endParaRPr lang="es-MX" sz="1600" dirty="0">
              <a:latin typeface="Work Sans Light" pitchFamily="2" charset="77"/>
            </a:endParaRPr>
          </a:p>
          <a:p>
            <a:endParaRPr lang="es-MX" sz="1600" dirty="0">
              <a:latin typeface="Work Sans Light"/>
              <a:ea typeface="Calibri"/>
              <a:cs typeface="Calibri"/>
            </a:endParaRPr>
          </a:p>
          <a:p>
            <a:pPr marL="285750" indent="-285750">
              <a:buFont typeface="Arial" panose="020B0604020202020204" pitchFamily="34" charset="0"/>
              <a:buChar char="•"/>
            </a:pPr>
            <a:r>
              <a:rPr lang="es-MX" sz="1600" dirty="0">
                <a:latin typeface="Work Sans Light"/>
                <a:ea typeface="Calibri"/>
                <a:cs typeface="Calibri"/>
              </a:rPr>
              <a:t>Al implementar un software como herramienta tecnológica de apoyo, permite un buen manejo de la documentación, mejor organización en los registros, generando una mayor eficiencia en la verificación de documentos e identificación de los vehículos, además, se implementará un sistema de reporte que permita identificar los vehículos que son dejados por los aprendices fuera del horario establecido del parqueadero.</a:t>
            </a:r>
          </a:p>
          <a:p>
            <a:endParaRPr lang="es-MX" sz="1600" dirty="0">
              <a:latin typeface="Work Sans Light"/>
              <a:ea typeface="Calibri"/>
              <a:cs typeface="Calibri"/>
            </a:endParaRPr>
          </a:p>
          <a:p>
            <a:pPr marL="285750" indent="-285750">
              <a:buFont typeface="Arial" panose="020B0604020202020204" pitchFamily="34" charset="0"/>
              <a:buChar char="•"/>
            </a:pPr>
            <a:r>
              <a:rPr lang="es-CO" sz="1600" dirty="0">
                <a:latin typeface="Work Sans Light"/>
                <a:ea typeface="Calibri"/>
                <a:cs typeface="Calibri"/>
              </a:rPr>
              <a:t>Promoviendo estas tecnologías en materia de registro y procesos, se ha tenido en cuenta que al no tener optimizado el parqueadero, aumenta la dificultad de verificación y manejo de información, causando perdidas de esta y demoras en el proceso de adquirir el parqueadero, causando malas prácticas de manejo por parte de algunos aprendices.</a:t>
            </a:r>
            <a:endParaRPr lang="es-MX" sz="1600" dirty="0">
              <a:latin typeface="Work Sans Light"/>
              <a:ea typeface="Calibri"/>
              <a:cs typeface="Calibri"/>
            </a:endParaRPr>
          </a:p>
          <a:p>
            <a:endParaRPr lang="es-CO" sz="1600" dirty="0">
              <a:latin typeface="Work Sans Light"/>
              <a:ea typeface="Calibri"/>
              <a:cs typeface="Calibri"/>
            </a:endParaRPr>
          </a:p>
          <a:p>
            <a:pPr marL="285750" indent="-285750">
              <a:buFont typeface="Arial" panose="020B0604020202020204" pitchFamily="34" charset="0"/>
              <a:buChar char="•"/>
            </a:pPr>
            <a:r>
              <a:rPr lang="es-MX" sz="1600" dirty="0">
                <a:latin typeface="Work Sans Light"/>
              </a:rPr>
              <a:t>El Sistema ParqueaTec servirá como aporte al sector de servicios al aprendiz, </a:t>
            </a:r>
            <a:r>
              <a:rPr lang="es-MX" sz="1600" dirty="0">
                <a:latin typeface="Work Sans Light"/>
                <a:ea typeface="Calibri"/>
                <a:cs typeface="Calibri"/>
              </a:rPr>
              <a:t>s</a:t>
            </a:r>
            <a:r>
              <a:rPr lang="es-CO" sz="1600" dirty="0" err="1">
                <a:latin typeface="Work Sans Light"/>
                <a:ea typeface="Calibri"/>
                <a:cs typeface="Calibri"/>
              </a:rPr>
              <a:t>istematizar</a:t>
            </a:r>
            <a:r>
              <a:rPr lang="es-CO" sz="1600" dirty="0">
                <a:latin typeface="Work Sans Light"/>
                <a:ea typeface="Calibri"/>
                <a:cs typeface="Calibri"/>
              </a:rPr>
              <a:t> los procedimientos y así mejorar el manejo de información.</a:t>
            </a:r>
            <a:endParaRPr lang="es-MX" sz="1600" dirty="0">
              <a:latin typeface="Work Sans Light"/>
            </a:endParaRPr>
          </a:p>
          <a:p>
            <a:endParaRPr lang="es-MX" sz="1600" dirty="0">
              <a:latin typeface="Work Sans Light" pitchFamily="2" charset="77"/>
            </a:endParaRPr>
          </a:p>
          <a:p>
            <a:pPr marL="285750" indent="-285750">
              <a:buFont typeface="Arial" panose="020B0604020202020204" pitchFamily="34" charset="0"/>
              <a:buChar char="•"/>
            </a:pPr>
            <a:endParaRPr lang="es-MX" sz="1600" b="1" dirty="0">
              <a:latin typeface="Work Sans Light" pitchFamily="2" charset="77"/>
            </a:endParaRPr>
          </a:p>
        </p:txBody>
      </p:sp>
      <p:pic>
        <p:nvPicPr>
          <p:cNvPr id="14" name="Picture 2" descr="▷ DESCARGAR LOGO SENA - Historia y Significado del Logo">
            <a:extLst>
              <a:ext uri="{FF2B5EF4-FFF2-40B4-BE49-F238E27FC236}">
                <a16:creationId xmlns:a16="http://schemas.microsoft.com/office/drawing/2014/main" id="{BBFD66FC-A402-46F4-8AE9-62E22C05A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2155" y="419942"/>
            <a:ext cx="721873" cy="67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124474" y="1557352"/>
            <a:ext cx="11447293" cy="5293757"/>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a:rPr>
              <a:t>El aprendiz podrá diligenciar el formulario requerido de manera virtual, permitiendo que este al ser aprobado genere un código QR el cual servirá como método de verificación, la interfaz cuenta con un sistema grafico de los espacios disponibles y en usos dependiendo el vehículo, cuenta con apartados de verificación de novedades e historial de entrada y salida del parqueadero.</a:t>
            </a:r>
          </a:p>
          <a:p>
            <a:endParaRPr lang="es-MX" dirty="0">
              <a:ea typeface="Calibri" panose="020F0502020204030204"/>
              <a:cs typeface="Calibri" panose="020F0502020204030204"/>
            </a:endParaRPr>
          </a:p>
          <a:p>
            <a:pPr marL="285750" indent="-285750">
              <a:buFont typeface="Arial" panose="020B0604020202020204" pitchFamily="34" charset="0"/>
              <a:buChar char="•"/>
            </a:pPr>
            <a:r>
              <a:rPr lang="es-MX" sz="1600" dirty="0">
                <a:latin typeface="Work Sans Light"/>
              </a:rPr>
              <a:t>El sistema permite a los guardas escanear dicho código como método de validación al momento de hacer uso del parqueadero, este dejara visualizar los datos del aprendiz (nombre, placa y vehículo) para verificar la información y así permitir el ingreso a la vez asignando un espacio disponible para parquear el vehículo, igualmente al salir, en caso de que un vehículo permanezca en el parqueadero pasado el horario permitido, este genera un aviso enviado al administrador.</a:t>
            </a:r>
            <a:endParaRPr lang="es-MX" sz="1600" dirty="0">
              <a:latin typeface="Work Sans Light"/>
              <a:ea typeface="Calibri" panose="020F0502020204030204"/>
              <a:cs typeface="Calibri" panose="020F0502020204030204"/>
            </a:endParaRPr>
          </a:p>
          <a:p>
            <a:pPr marL="285750" indent="-285750">
              <a:buFont typeface="Arial" panose="020B0604020202020204" pitchFamily="34" charset="0"/>
              <a:buChar char="•"/>
            </a:pPr>
            <a:endParaRPr lang="es-MX" sz="1600" dirty="0">
              <a:latin typeface="Work Sans Light"/>
            </a:endParaRPr>
          </a:p>
          <a:p>
            <a:pPr marL="285750" indent="-285750">
              <a:buFont typeface="Arial" panose="020B0604020202020204" pitchFamily="34" charset="0"/>
              <a:buChar char="•"/>
            </a:pPr>
            <a:r>
              <a:rPr lang="es-MX" sz="1600" dirty="0">
                <a:latin typeface="Work Sans Light"/>
                <a:ea typeface="Calibri"/>
                <a:cs typeface="Calibri"/>
              </a:rPr>
              <a:t>El administrador podrá administrar el sistema en general, validar los formularios de solicitud y registrar a los funcionarios de vigilancia.</a:t>
            </a: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a:rPr>
              <a:t>No permite apartar espacios de parqueo, y el código QR no garantiza el uso de parqueadero en caso de que este esté lleno.</a:t>
            </a: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a:rPr>
              <a:t>La arquitectura se basará en el uso de servicios, la base de datos se manejará por </a:t>
            </a:r>
            <a:r>
              <a:rPr lang="es-MX" sz="1600" err="1">
                <a:latin typeface="Work Sans Light"/>
              </a:rPr>
              <a:t>mongoDB</a:t>
            </a:r>
            <a:r>
              <a:rPr lang="es-MX" sz="1600" dirty="0">
                <a:latin typeface="Work Sans Light"/>
              </a:rPr>
              <a:t> para </a:t>
            </a:r>
            <a:r>
              <a:rPr lang="es-MX" sz="1600" err="1">
                <a:latin typeface="Work Sans Light"/>
              </a:rPr>
              <a:t>frontEnd</a:t>
            </a:r>
            <a:r>
              <a:rPr lang="es-MX" sz="1600" dirty="0">
                <a:latin typeface="Work Sans Light"/>
              </a:rPr>
              <a:t> se usará </a:t>
            </a:r>
            <a:r>
              <a:rPr lang="es-MX" sz="1600" err="1">
                <a:latin typeface="Work Sans Light"/>
              </a:rPr>
              <a:t>Html</a:t>
            </a:r>
            <a:r>
              <a:rPr lang="es-MX" sz="1600" dirty="0">
                <a:latin typeface="Work Sans Light"/>
              </a:rPr>
              <a:t>, </a:t>
            </a:r>
            <a:r>
              <a:rPr lang="es-MX" sz="1600" err="1">
                <a:latin typeface="Work Sans Light"/>
              </a:rPr>
              <a:t>Css</a:t>
            </a:r>
            <a:r>
              <a:rPr lang="es-MX" sz="1600" dirty="0">
                <a:latin typeface="Work Sans Light"/>
              </a:rPr>
              <a:t>, JavaScript, </a:t>
            </a:r>
            <a:r>
              <a:rPr lang="es-MX" sz="1600" err="1">
                <a:latin typeface="Work Sans Light"/>
              </a:rPr>
              <a:t>React</a:t>
            </a:r>
            <a:r>
              <a:rPr lang="es-MX" sz="1600" dirty="0">
                <a:latin typeface="Work Sans Light"/>
              </a:rPr>
              <a:t>, Bootstrap y para el BackEnd se usará Python</a:t>
            </a:r>
            <a:endParaRPr lang="es-MX" sz="1600" dirty="0" err="1">
              <a:latin typeface="Work Sans Light" pitchFamily="2" charset="77"/>
            </a:endParaRPr>
          </a:p>
          <a:p>
            <a:endParaRPr lang="es-MX" sz="1600" b="1" dirty="0">
              <a:latin typeface="Work Sans Light" pitchFamily="2" charset="77"/>
            </a:endParaRPr>
          </a:p>
        </p:txBody>
      </p:sp>
      <p:pic>
        <p:nvPicPr>
          <p:cNvPr id="7" name="Picture 2" descr="▷ DESCARGAR LOGO SENA - Historia y Significado del Logo">
            <a:extLst>
              <a:ext uri="{FF2B5EF4-FFF2-40B4-BE49-F238E27FC236}">
                <a16:creationId xmlns:a16="http://schemas.microsoft.com/office/drawing/2014/main" id="{8BF1ABD1-40CE-4B45-97F1-12C0FF80B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7590" y="428715"/>
            <a:ext cx="721873" cy="67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79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132343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s-MX" sz="1600" dirty="0">
                <a:latin typeface="Work Sans Light"/>
              </a:rPr>
              <a:t>El cronograma ira en base a los entregables del tecnólogo, así dependiendo de las actividades adicionales, se asignando un plazo de 15 meses (1 año y 3 meses) para la finalización y entrega del software.</a:t>
            </a: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pitchFamily="2" charset="77"/>
            </a:endParaRPr>
          </a:p>
          <a:p>
            <a:endParaRPr lang="es-MX" sz="1600" dirty="0">
              <a:latin typeface="Work Sans Light" pitchFamily="2" charset="77"/>
            </a:endParaRPr>
          </a:p>
          <a:p>
            <a:endParaRPr lang="es-MX" sz="1600" dirty="0">
              <a:latin typeface="Work Sans Light" pitchFamily="2" charset="77"/>
            </a:endParaRPr>
          </a:p>
        </p:txBody>
      </p:sp>
      <p:pic>
        <p:nvPicPr>
          <p:cNvPr id="7" name="Picture 2" descr="▷ DESCARGAR LOGO SENA - Historia y Significado del Logo">
            <a:extLst>
              <a:ext uri="{FF2B5EF4-FFF2-40B4-BE49-F238E27FC236}">
                <a16:creationId xmlns:a16="http://schemas.microsoft.com/office/drawing/2014/main" id="{2C4979D4-623D-4AA2-AB86-2CC717239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7590" y="428715"/>
            <a:ext cx="721873" cy="67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8266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3755</TotalTime>
  <Words>900</Words>
  <Application>Microsoft Office PowerPoint</Application>
  <PresentationFormat>Panorámica</PresentationFormat>
  <Paragraphs>109</Paragraphs>
  <Slides>11</Slides>
  <Notes>2</Notes>
  <HiddenSlides>0</HiddenSlides>
  <MMClips>0</MMClips>
  <ScaleCrop>false</ScaleCrop>
  <HeadingPairs>
    <vt:vector size="4" baseType="variant">
      <vt:variant>
        <vt:lpstr>Tema</vt:lpstr>
      </vt:variant>
      <vt:variant>
        <vt:i4>1</vt:i4>
      </vt:variant>
      <vt:variant>
        <vt:lpstr>Títulos de diapositiva</vt:lpstr>
      </vt:variant>
      <vt:variant>
        <vt:i4>11</vt:i4>
      </vt:variant>
    </vt:vector>
  </HeadingPairs>
  <TitlesOfParts>
    <vt:vector size="12" baseType="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Aprendiz</cp:lastModifiedBy>
  <cp:revision>658</cp:revision>
  <dcterms:created xsi:type="dcterms:W3CDTF">2020-10-01T23:51:28Z</dcterms:created>
  <dcterms:modified xsi:type="dcterms:W3CDTF">2024-06-15T18:08:45Z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